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6C84A8-DA66-44F7-906C-61F61DDA02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D18C582-72E5-472D-9B4E-496D195B99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6E1C7FB-0E4B-43C0-BEB3-D37621AAFB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0BD84-F454-442F-939B-6D3C01723E66}" type="datetimeFigureOut">
              <a:rPr lang="ko-KR" altLang="en-US" smtClean="0"/>
              <a:t>2024-06-18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C6B91A4-A2D4-4B45-AEAC-691D439349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CDA1964-C68D-42E7-AD37-CFED95335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8DEB8-A12D-4831-8D36-DAAFF42A34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00912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92FFD2-91F5-4DD2-9018-82A2C987E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D726EA4-5AC6-4F2B-91EB-6BB55E92EE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A759365-6138-4B90-93C6-9B0FEBA18B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0BD84-F454-442F-939B-6D3C01723E66}" type="datetimeFigureOut">
              <a:rPr lang="ko-KR" altLang="en-US" smtClean="0"/>
              <a:t>2024-06-18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FD23F13-8E07-4C64-89AD-EA299E8616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19A0B9A-69E6-4C81-A703-A19C12DB2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8DEB8-A12D-4831-8D36-DAAFF42A34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38357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FE9B0E5-9F33-43C1-9677-A2B61CC95A9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0D8BD84-82D4-4DBD-91B9-8ED2AD63D7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7A441BC-5499-43D5-873E-6FB2B34B9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0BD84-F454-442F-939B-6D3C01723E66}" type="datetimeFigureOut">
              <a:rPr lang="ko-KR" altLang="en-US" smtClean="0"/>
              <a:t>2024-06-18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F140656-4D48-4267-867E-1CE01BA575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F534A60-931A-468E-967C-4B8C6B232E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8DEB8-A12D-4831-8D36-DAAFF42A34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34693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207D40-6762-45FE-8FDB-D88FBBB6F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EA364E-4766-4B8E-83D3-014DAB8AA6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A5354D2-ECE6-4A6A-A484-F869ADDFD7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0BD84-F454-442F-939B-6D3C01723E66}" type="datetimeFigureOut">
              <a:rPr lang="ko-KR" altLang="en-US" smtClean="0"/>
              <a:t>2024-06-18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1ACDFF7-E2F7-4E02-8C29-59A201EF3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0BE763A-34E4-4293-86FC-EE701CEEB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8DEB8-A12D-4831-8D36-DAAFF42A34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8995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59DF8C-D4C5-4D36-937D-0315AAC616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AD9F958-8A1C-492D-A0A0-0B5BFD93B8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0D85F5F-6AE1-42F2-B121-BE0BCE9569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0BD84-F454-442F-939B-6D3C01723E66}" type="datetimeFigureOut">
              <a:rPr lang="ko-KR" altLang="en-US" smtClean="0"/>
              <a:t>2024-06-18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2D27EC-00B3-4FCF-8BF8-695FC7F086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989F24F-E1EB-4345-BCED-9A8F74F332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8DEB8-A12D-4831-8D36-DAAFF42A34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34096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9A7043-8B35-4932-91DE-C3ABE86CE5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F12ACFA-E455-4239-BFA6-3478440ED3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2F80A85-6CBA-4644-9F94-1894C7A2CB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6DB790B-B44B-4AC2-8949-2952E90951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0BD84-F454-442F-939B-6D3C01723E66}" type="datetimeFigureOut">
              <a:rPr lang="ko-KR" altLang="en-US" smtClean="0"/>
              <a:t>2024-06-18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495AE09-DA6C-47AA-ADC9-734E2FE180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C887386-B5CE-4307-B7AC-A58586849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8DEB8-A12D-4831-8D36-DAAFF42A34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14757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FC3AF1-DEA8-42D4-9B0B-AD4844AEA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66269F-B73E-4ACE-BB6F-FA860E696B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7D98518-1A7B-4984-A0C4-31F146110B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9E3A10C-0C53-4D06-A52A-868253289F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7D2BA7F-A6B1-4707-A776-02464A3934C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F4CFA51-DC3B-4EA2-9A98-CCCB9C65A9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0BD84-F454-442F-939B-6D3C01723E66}" type="datetimeFigureOut">
              <a:rPr lang="ko-KR" altLang="en-US" smtClean="0"/>
              <a:t>2024-06-18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464D3B9-AE8E-4F33-9031-70A19628B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423E319-5D55-440F-BD0D-F227FE850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8DEB8-A12D-4831-8D36-DAAFF42A34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73594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2F7339-E1BB-409B-808D-00F36A83B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105B0DB-B362-490D-B1BF-031E4A890D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0BD84-F454-442F-939B-6D3C01723E66}" type="datetimeFigureOut">
              <a:rPr lang="ko-KR" altLang="en-US" smtClean="0"/>
              <a:t>2024-06-18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E40F5EE-93D4-49AA-9EF7-022B1BE949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54B81D7-E554-4530-9273-34CFE066E5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8DEB8-A12D-4831-8D36-DAAFF42A34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5624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1D8DD65-33BB-40F4-99BD-B24D4B350E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0BD84-F454-442F-939B-6D3C01723E66}" type="datetimeFigureOut">
              <a:rPr lang="ko-KR" altLang="en-US" smtClean="0"/>
              <a:t>2024-06-18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3F32A24-94E9-428E-81FF-C6DB912661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93FF580-856A-4B63-A948-E5CDC3AFB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8DEB8-A12D-4831-8D36-DAAFF42A34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89853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60280A-2AA5-4DE3-8FA7-455DCBAF88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B058751-351A-483D-84FC-C918F354A5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4225D7B-6C0B-4C5A-A6B6-9DFA2656E6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ED30945-94A8-49EC-905C-AA700A4AAD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0BD84-F454-442F-939B-6D3C01723E66}" type="datetimeFigureOut">
              <a:rPr lang="ko-KR" altLang="en-US" smtClean="0"/>
              <a:t>2024-06-18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8BDB343-D894-4020-9042-E589284B18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61EF2DA-F47E-4D56-8A8D-2EF598E97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8DEB8-A12D-4831-8D36-DAAFF42A34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03430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51C2D4-1724-415D-8C45-FB2A574A1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7B603F4-6E2D-4CF9-874F-9936FBB5EE1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705FD06-E4D2-42E9-B509-3D50DC5360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9626A36-9A1A-406A-9DEE-ADFE774C51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0BD84-F454-442F-939B-6D3C01723E66}" type="datetimeFigureOut">
              <a:rPr lang="ko-KR" altLang="en-US" smtClean="0"/>
              <a:t>2024-06-18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883C533-3D89-45F1-B671-3B05F96D3C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27D1CB0-0929-4D7D-A644-EE14FFC9E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8DEB8-A12D-4831-8D36-DAAFF42A34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46557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BEB9A30-9720-4F42-AD45-6678DDECD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47FA669-D57A-418D-B6F8-4AF6C8D6DD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1B53C93-D559-41BA-9976-EED25715F54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D0BD84-F454-442F-939B-6D3C01723E66}" type="datetimeFigureOut">
              <a:rPr lang="ko-KR" altLang="en-US" smtClean="0"/>
              <a:t>2024-06-18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868542C-0B1F-4C92-AE26-35FE728721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58DFD7E-BE25-4755-991E-D797B0BB51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F8DEB8-A12D-4831-8D36-DAAFF42A34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1526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A99E9F8-9E8D-4A1A-BA53-DB46BCC0EC48}"/>
              </a:ext>
            </a:extLst>
          </p:cNvPr>
          <p:cNvSpPr txBox="1"/>
          <p:nvPr/>
        </p:nvSpPr>
        <p:spPr>
          <a:xfrm>
            <a:off x="285226" y="142613"/>
            <a:ext cx="1032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리액트</a:t>
            </a:r>
            <a:r>
              <a:rPr lang="en-US" altLang="ko-KR" dirty="0" err="1"/>
              <a:t>js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D2D997B-73BF-4C04-A6E8-8EE03C1BF0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5179" y="826315"/>
            <a:ext cx="7307537" cy="5205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706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A99E9F8-9E8D-4A1A-BA53-DB46BCC0EC48}"/>
              </a:ext>
            </a:extLst>
          </p:cNvPr>
          <p:cNvSpPr txBox="1"/>
          <p:nvPr/>
        </p:nvSpPr>
        <p:spPr>
          <a:xfrm>
            <a:off x="285226" y="142613"/>
            <a:ext cx="56044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리액트</a:t>
            </a:r>
            <a:r>
              <a:rPr lang="en-US" altLang="ko-KR" dirty="0" err="1"/>
              <a:t>js</a:t>
            </a:r>
            <a:r>
              <a:rPr lang="en-US" altLang="ko-KR" dirty="0"/>
              <a:t> </a:t>
            </a:r>
          </a:p>
          <a:p>
            <a:r>
              <a:rPr lang="ko-KR" altLang="en-US" dirty="0"/>
              <a:t>요즘 웹 개발 트렌드와 </a:t>
            </a:r>
            <a:r>
              <a:rPr lang="ko-KR" altLang="en-US" dirty="0" err="1"/>
              <a:t>프론트엔드</a:t>
            </a:r>
            <a:r>
              <a:rPr lang="ko-KR" altLang="en-US" dirty="0"/>
              <a:t> 개발자 성장 방법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946AA13-C6EF-4982-B9F2-B16B521F4E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226" y="1040236"/>
            <a:ext cx="5426772" cy="273061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BE8CFF0-B617-482A-BD1C-EB321B23D0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4888" y="1069596"/>
            <a:ext cx="3763892" cy="2488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3933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A99E9F8-9E8D-4A1A-BA53-DB46BCC0EC48}"/>
              </a:ext>
            </a:extLst>
          </p:cNvPr>
          <p:cNvSpPr txBox="1"/>
          <p:nvPr/>
        </p:nvSpPr>
        <p:spPr>
          <a:xfrm>
            <a:off x="285226" y="142613"/>
            <a:ext cx="56044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리액트</a:t>
            </a:r>
            <a:r>
              <a:rPr lang="en-US" altLang="ko-KR" dirty="0" err="1"/>
              <a:t>js</a:t>
            </a:r>
            <a:r>
              <a:rPr lang="en-US" altLang="ko-KR" dirty="0"/>
              <a:t> </a:t>
            </a:r>
          </a:p>
          <a:p>
            <a:r>
              <a:rPr lang="ko-KR" altLang="en-US" dirty="0"/>
              <a:t>요즘 웹 개발 트렌드와 </a:t>
            </a:r>
            <a:r>
              <a:rPr lang="ko-KR" altLang="en-US" dirty="0" err="1"/>
              <a:t>프론트엔드</a:t>
            </a:r>
            <a:r>
              <a:rPr lang="ko-KR" altLang="en-US" dirty="0"/>
              <a:t> 개발자 성장 방법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F0718C8-73DF-48C9-AF4E-030B382401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1353" y="1025812"/>
            <a:ext cx="8962239" cy="415679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C12AEB9-ED0A-4E4A-9015-DCCB939CFC09}"/>
              </a:ext>
            </a:extLst>
          </p:cNvPr>
          <p:cNvSpPr txBox="1"/>
          <p:nvPr/>
        </p:nvSpPr>
        <p:spPr>
          <a:xfrm>
            <a:off x="1887523" y="5496412"/>
            <a:ext cx="4658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</a:t>
            </a:r>
            <a:r>
              <a:rPr lang="ko-KR" altLang="en-US" dirty="0"/>
              <a:t>개 </a:t>
            </a:r>
            <a:r>
              <a:rPr lang="en-US" altLang="ko-KR" dirty="0"/>
              <a:t>or 2</a:t>
            </a:r>
            <a:r>
              <a:rPr lang="ko-KR" altLang="en-US" dirty="0"/>
              <a:t>개 </a:t>
            </a:r>
            <a:r>
              <a:rPr lang="en-US" altLang="ko-KR" dirty="0"/>
              <a:t>or 1</a:t>
            </a:r>
            <a:r>
              <a:rPr lang="ko-KR" altLang="en-US" dirty="0"/>
              <a:t>개 개발자 초점에 맞춰 변경</a:t>
            </a:r>
          </a:p>
        </p:txBody>
      </p:sp>
    </p:spTree>
    <p:extLst>
      <p:ext uri="{BB962C8B-B14F-4D97-AF65-F5344CB8AC3E}">
        <p14:creationId xmlns:p14="http://schemas.microsoft.com/office/powerpoint/2010/main" val="7557013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A99E9F8-9E8D-4A1A-BA53-DB46BCC0EC48}"/>
              </a:ext>
            </a:extLst>
          </p:cNvPr>
          <p:cNvSpPr txBox="1"/>
          <p:nvPr/>
        </p:nvSpPr>
        <p:spPr>
          <a:xfrm>
            <a:off x="285226" y="142613"/>
            <a:ext cx="56044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리액트</a:t>
            </a:r>
            <a:r>
              <a:rPr lang="en-US" altLang="ko-KR" dirty="0" err="1"/>
              <a:t>js</a:t>
            </a:r>
            <a:r>
              <a:rPr lang="en-US" altLang="ko-KR" dirty="0"/>
              <a:t> </a:t>
            </a:r>
          </a:p>
          <a:p>
            <a:r>
              <a:rPr lang="ko-KR" altLang="en-US" dirty="0"/>
              <a:t>요즘 웹 개발 트렌드와 </a:t>
            </a:r>
            <a:r>
              <a:rPr lang="ko-KR" altLang="en-US" dirty="0" err="1"/>
              <a:t>프론트엔드</a:t>
            </a:r>
            <a:r>
              <a:rPr lang="ko-KR" altLang="en-US" dirty="0"/>
              <a:t> 개발자 성장 방법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12AEB9-ED0A-4E4A-9015-DCCB939CFC09}"/>
              </a:ext>
            </a:extLst>
          </p:cNvPr>
          <p:cNvSpPr txBox="1"/>
          <p:nvPr/>
        </p:nvSpPr>
        <p:spPr>
          <a:xfrm>
            <a:off x="1887523" y="5496412"/>
            <a:ext cx="5399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4</a:t>
            </a:r>
            <a:r>
              <a:rPr lang="ko-KR" altLang="en-US" dirty="0"/>
              <a:t>개 </a:t>
            </a:r>
            <a:r>
              <a:rPr lang="en-US" altLang="ko-KR" dirty="0"/>
              <a:t>or 3</a:t>
            </a:r>
            <a:r>
              <a:rPr lang="ko-KR" altLang="en-US" dirty="0"/>
              <a:t>개 </a:t>
            </a:r>
            <a:r>
              <a:rPr lang="en-US" altLang="ko-KR" dirty="0"/>
              <a:t>or 2</a:t>
            </a:r>
            <a:r>
              <a:rPr lang="ko-KR" altLang="en-US" dirty="0"/>
              <a:t>개 </a:t>
            </a:r>
            <a:r>
              <a:rPr lang="en-US" altLang="ko-KR" dirty="0"/>
              <a:t>or 1</a:t>
            </a:r>
            <a:r>
              <a:rPr lang="ko-KR" altLang="en-US" dirty="0"/>
              <a:t>개 개발자 초점에 맞춰 변경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BA94E57-8CE0-4E5A-83F2-3BECE4206A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931" y="1367405"/>
            <a:ext cx="7774031" cy="3682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0612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A99E9F8-9E8D-4A1A-BA53-DB46BCC0EC48}"/>
              </a:ext>
            </a:extLst>
          </p:cNvPr>
          <p:cNvSpPr txBox="1"/>
          <p:nvPr/>
        </p:nvSpPr>
        <p:spPr>
          <a:xfrm>
            <a:off x="285226" y="142613"/>
            <a:ext cx="56044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리액트</a:t>
            </a:r>
            <a:r>
              <a:rPr lang="en-US" altLang="ko-KR" dirty="0" err="1"/>
              <a:t>js</a:t>
            </a:r>
            <a:r>
              <a:rPr lang="en-US" altLang="ko-KR" dirty="0"/>
              <a:t> </a:t>
            </a:r>
          </a:p>
          <a:p>
            <a:r>
              <a:rPr lang="ko-KR" altLang="en-US" dirty="0"/>
              <a:t>요즘 웹 개발 트렌드와 </a:t>
            </a:r>
            <a:r>
              <a:rPr lang="ko-KR" altLang="en-US" dirty="0" err="1"/>
              <a:t>프론트엔드</a:t>
            </a:r>
            <a:r>
              <a:rPr lang="ko-KR" altLang="en-US" dirty="0"/>
              <a:t> 개발자 성장 방법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12AEB9-ED0A-4E4A-9015-DCCB939CFC09}"/>
              </a:ext>
            </a:extLst>
          </p:cNvPr>
          <p:cNvSpPr txBox="1"/>
          <p:nvPr/>
        </p:nvSpPr>
        <p:spPr>
          <a:xfrm>
            <a:off x="1887523" y="5496412"/>
            <a:ext cx="5399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4</a:t>
            </a:r>
            <a:r>
              <a:rPr lang="ko-KR" altLang="en-US" dirty="0"/>
              <a:t>개 </a:t>
            </a:r>
            <a:r>
              <a:rPr lang="en-US" altLang="ko-KR" dirty="0"/>
              <a:t>or 3</a:t>
            </a:r>
            <a:r>
              <a:rPr lang="ko-KR" altLang="en-US" dirty="0"/>
              <a:t>개 </a:t>
            </a:r>
            <a:r>
              <a:rPr lang="en-US" altLang="ko-KR" dirty="0"/>
              <a:t>or 2</a:t>
            </a:r>
            <a:r>
              <a:rPr lang="ko-KR" altLang="en-US" dirty="0"/>
              <a:t>개 </a:t>
            </a:r>
            <a:r>
              <a:rPr lang="en-US" altLang="ko-KR" dirty="0"/>
              <a:t>or 1</a:t>
            </a:r>
            <a:r>
              <a:rPr lang="ko-KR" altLang="en-US" dirty="0"/>
              <a:t>개 개발자 초점에 맞춰 변경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A51CF44-02BF-4B95-AFCA-57FCE110C5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6562" y="1428225"/>
            <a:ext cx="7863867" cy="4001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3231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A99E9F8-9E8D-4A1A-BA53-DB46BCC0EC48}"/>
              </a:ext>
            </a:extLst>
          </p:cNvPr>
          <p:cNvSpPr txBox="1"/>
          <p:nvPr/>
        </p:nvSpPr>
        <p:spPr>
          <a:xfrm>
            <a:off x="285226" y="142613"/>
            <a:ext cx="56044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리액트</a:t>
            </a:r>
            <a:r>
              <a:rPr lang="en-US" altLang="ko-KR" dirty="0" err="1"/>
              <a:t>js</a:t>
            </a:r>
            <a:r>
              <a:rPr lang="en-US" altLang="ko-KR" dirty="0"/>
              <a:t> </a:t>
            </a:r>
          </a:p>
          <a:p>
            <a:r>
              <a:rPr lang="ko-KR" altLang="en-US" dirty="0"/>
              <a:t>요즘 웹 개발 트렌드와 </a:t>
            </a:r>
            <a:r>
              <a:rPr lang="ko-KR" altLang="en-US" dirty="0" err="1"/>
              <a:t>프론트엔드</a:t>
            </a:r>
            <a:r>
              <a:rPr lang="ko-KR" altLang="en-US" dirty="0"/>
              <a:t> 개발자 성장 방법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12AEB9-ED0A-4E4A-9015-DCCB939CFC09}"/>
              </a:ext>
            </a:extLst>
          </p:cNvPr>
          <p:cNvSpPr txBox="1"/>
          <p:nvPr/>
        </p:nvSpPr>
        <p:spPr>
          <a:xfrm>
            <a:off x="1887523" y="6184309"/>
            <a:ext cx="5399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4</a:t>
            </a:r>
            <a:r>
              <a:rPr lang="ko-KR" altLang="en-US" dirty="0"/>
              <a:t>개 </a:t>
            </a:r>
            <a:r>
              <a:rPr lang="en-US" altLang="ko-KR" dirty="0"/>
              <a:t>or 3</a:t>
            </a:r>
            <a:r>
              <a:rPr lang="ko-KR" altLang="en-US" dirty="0"/>
              <a:t>개 </a:t>
            </a:r>
            <a:r>
              <a:rPr lang="en-US" altLang="ko-KR" dirty="0"/>
              <a:t>or 2</a:t>
            </a:r>
            <a:r>
              <a:rPr lang="ko-KR" altLang="en-US" dirty="0"/>
              <a:t>개 </a:t>
            </a:r>
            <a:r>
              <a:rPr lang="en-US" altLang="ko-KR" dirty="0"/>
              <a:t>or 1</a:t>
            </a:r>
            <a:r>
              <a:rPr lang="ko-KR" altLang="en-US" dirty="0"/>
              <a:t>개 개발자 초점에 맞춰 변경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63E7B9C-E334-442B-BE23-6A4D3E8DF2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0632" y="1375794"/>
            <a:ext cx="7540600" cy="4106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249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A99E9F8-9E8D-4A1A-BA53-DB46BCC0EC48}"/>
              </a:ext>
            </a:extLst>
          </p:cNvPr>
          <p:cNvSpPr txBox="1"/>
          <p:nvPr/>
        </p:nvSpPr>
        <p:spPr>
          <a:xfrm>
            <a:off x="285226" y="142613"/>
            <a:ext cx="56044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리액트</a:t>
            </a:r>
            <a:r>
              <a:rPr lang="en-US" altLang="ko-KR" dirty="0" err="1"/>
              <a:t>js</a:t>
            </a:r>
            <a:r>
              <a:rPr lang="en-US" altLang="ko-KR" dirty="0"/>
              <a:t> </a:t>
            </a:r>
          </a:p>
          <a:p>
            <a:r>
              <a:rPr lang="ko-KR" altLang="en-US" dirty="0"/>
              <a:t>요즘 웹 개발 트렌드와 </a:t>
            </a:r>
            <a:r>
              <a:rPr lang="ko-KR" altLang="en-US" dirty="0" err="1"/>
              <a:t>프론트엔드</a:t>
            </a:r>
            <a:r>
              <a:rPr lang="ko-KR" altLang="en-US" dirty="0"/>
              <a:t> 개발자 성장 방법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AA58A25-0CBF-44EB-83B4-9883478BF0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226" y="1015067"/>
            <a:ext cx="4092369" cy="173739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3A7929E-7E5B-42BD-BE40-F0D621688A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9432" y="922788"/>
            <a:ext cx="4704587" cy="297724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CD53D22-D824-4270-A946-87B2FBAC68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7494" y="4338770"/>
            <a:ext cx="7404302" cy="2376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3842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A99E9F8-9E8D-4A1A-BA53-DB46BCC0EC48}"/>
              </a:ext>
            </a:extLst>
          </p:cNvPr>
          <p:cNvSpPr txBox="1"/>
          <p:nvPr/>
        </p:nvSpPr>
        <p:spPr>
          <a:xfrm>
            <a:off x="285226" y="142613"/>
            <a:ext cx="1576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리액트</a:t>
            </a:r>
            <a:r>
              <a:rPr lang="en-US" altLang="ko-KR" dirty="0" err="1"/>
              <a:t>js</a:t>
            </a:r>
            <a:r>
              <a:rPr lang="en-US" altLang="ko-KR" dirty="0"/>
              <a:t> </a:t>
            </a:r>
            <a:r>
              <a:rPr lang="ko-KR" altLang="en-US" dirty="0"/>
              <a:t>복습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BA196B9-568B-4A52-A8A6-9320F167C0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4851" y="1188900"/>
            <a:ext cx="9222298" cy="5017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0373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A99E9F8-9E8D-4A1A-BA53-DB46BCC0EC48}"/>
              </a:ext>
            </a:extLst>
          </p:cNvPr>
          <p:cNvSpPr txBox="1"/>
          <p:nvPr/>
        </p:nvSpPr>
        <p:spPr>
          <a:xfrm>
            <a:off x="285226" y="142613"/>
            <a:ext cx="1576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리액트</a:t>
            </a:r>
            <a:r>
              <a:rPr lang="en-US" altLang="ko-KR" dirty="0" err="1"/>
              <a:t>js</a:t>
            </a:r>
            <a:r>
              <a:rPr lang="en-US" altLang="ko-KR" dirty="0"/>
              <a:t> </a:t>
            </a:r>
            <a:r>
              <a:rPr lang="ko-KR" altLang="en-US" dirty="0"/>
              <a:t>복습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9603A7B-2ECE-4123-B934-CA4742329D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2924" y="1699337"/>
            <a:ext cx="6118370" cy="181508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BBA49E4-2433-4E7D-8123-CB0B190FD3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5853" y="3453624"/>
            <a:ext cx="8920294" cy="85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6264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A99E9F8-9E8D-4A1A-BA53-DB46BCC0EC48}"/>
              </a:ext>
            </a:extLst>
          </p:cNvPr>
          <p:cNvSpPr txBox="1"/>
          <p:nvPr/>
        </p:nvSpPr>
        <p:spPr>
          <a:xfrm>
            <a:off x="285226" y="142613"/>
            <a:ext cx="3207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리액트</a:t>
            </a:r>
            <a:r>
              <a:rPr lang="en-US" altLang="ko-KR" dirty="0" err="1"/>
              <a:t>js</a:t>
            </a:r>
            <a:r>
              <a:rPr lang="en-US" altLang="ko-KR" dirty="0"/>
              <a:t> CSS</a:t>
            </a:r>
            <a:r>
              <a:rPr lang="ko-KR" altLang="en-US" dirty="0"/>
              <a:t>라이브러리 소개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C38987D-557D-47DB-93A8-53C6061CDB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226" y="632129"/>
            <a:ext cx="6906936" cy="2154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4215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A99E9F8-9E8D-4A1A-BA53-DB46BCC0EC48}"/>
              </a:ext>
            </a:extLst>
          </p:cNvPr>
          <p:cNvSpPr txBox="1"/>
          <p:nvPr/>
        </p:nvSpPr>
        <p:spPr>
          <a:xfrm>
            <a:off x="285226" y="142613"/>
            <a:ext cx="3207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리액트</a:t>
            </a:r>
            <a:r>
              <a:rPr lang="en-US" altLang="ko-KR" dirty="0" err="1"/>
              <a:t>js</a:t>
            </a:r>
            <a:r>
              <a:rPr lang="en-US" altLang="ko-KR" dirty="0"/>
              <a:t> CSS</a:t>
            </a:r>
            <a:r>
              <a:rPr lang="ko-KR" altLang="en-US" dirty="0"/>
              <a:t>라이브러리 소개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6003C5F-BC42-45DE-B80F-23B6E84039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39" y="671118"/>
            <a:ext cx="9022694" cy="4581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5517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A99E9F8-9E8D-4A1A-BA53-DB46BCC0EC48}"/>
              </a:ext>
            </a:extLst>
          </p:cNvPr>
          <p:cNvSpPr txBox="1"/>
          <p:nvPr/>
        </p:nvSpPr>
        <p:spPr>
          <a:xfrm>
            <a:off x="285226" y="142613"/>
            <a:ext cx="3207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리액트</a:t>
            </a:r>
            <a:r>
              <a:rPr lang="en-US" altLang="ko-KR" dirty="0" err="1"/>
              <a:t>js</a:t>
            </a:r>
            <a:r>
              <a:rPr lang="en-US" altLang="ko-KR" dirty="0"/>
              <a:t> CSS</a:t>
            </a:r>
            <a:r>
              <a:rPr lang="ko-KR" altLang="en-US" dirty="0"/>
              <a:t>라이브러리 소개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7B7701A-48A7-4886-BB1D-6DC95AEB21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466" y="906011"/>
            <a:ext cx="10894051" cy="4790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3779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A99E9F8-9E8D-4A1A-BA53-DB46BCC0EC48}"/>
              </a:ext>
            </a:extLst>
          </p:cNvPr>
          <p:cNvSpPr txBox="1"/>
          <p:nvPr/>
        </p:nvSpPr>
        <p:spPr>
          <a:xfrm>
            <a:off x="285226" y="142613"/>
            <a:ext cx="3207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리액트</a:t>
            </a:r>
            <a:r>
              <a:rPr lang="en-US" altLang="ko-KR" dirty="0" err="1"/>
              <a:t>js</a:t>
            </a:r>
            <a:r>
              <a:rPr lang="en-US" altLang="ko-KR" dirty="0"/>
              <a:t> CSS</a:t>
            </a:r>
            <a:r>
              <a:rPr lang="ko-KR" altLang="en-US" dirty="0"/>
              <a:t>라이브러리 소개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213F7A0-9993-49F6-BF21-917DCB78A6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226" y="947420"/>
            <a:ext cx="10443148" cy="3909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9902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A99E9F8-9E8D-4A1A-BA53-DB46BCC0EC48}"/>
              </a:ext>
            </a:extLst>
          </p:cNvPr>
          <p:cNvSpPr txBox="1"/>
          <p:nvPr/>
        </p:nvSpPr>
        <p:spPr>
          <a:xfrm>
            <a:off x="285226" y="142613"/>
            <a:ext cx="56044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리액트</a:t>
            </a:r>
            <a:r>
              <a:rPr lang="en-US" altLang="ko-KR" dirty="0" err="1"/>
              <a:t>js</a:t>
            </a:r>
            <a:r>
              <a:rPr lang="en-US" altLang="ko-KR" dirty="0"/>
              <a:t> </a:t>
            </a:r>
          </a:p>
          <a:p>
            <a:r>
              <a:rPr lang="ko-KR" altLang="en-US" dirty="0"/>
              <a:t>요즘 웹 개발 트렌드와 </a:t>
            </a:r>
            <a:r>
              <a:rPr lang="ko-KR" altLang="en-US" dirty="0" err="1"/>
              <a:t>프론트엔드</a:t>
            </a:r>
            <a:r>
              <a:rPr lang="ko-KR" altLang="en-US" dirty="0"/>
              <a:t> 개발자 성장 방법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9150CAC-CA1B-412E-8DEE-3713DDDCB3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226" y="1041598"/>
            <a:ext cx="4876800" cy="99976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8652CE8-342C-4824-A5D7-0542B00488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3761" y="2667699"/>
            <a:ext cx="7189064" cy="384840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0C1590E-D9CE-4EA4-9BFF-2DFF45B9F4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175" y="4471331"/>
            <a:ext cx="3521504" cy="1416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8192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A99E9F8-9E8D-4A1A-BA53-DB46BCC0EC48}"/>
              </a:ext>
            </a:extLst>
          </p:cNvPr>
          <p:cNvSpPr txBox="1"/>
          <p:nvPr/>
        </p:nvSpPr>
        <p:spPr>
          <a:xfrm>
            <a:off x="285226" y="142613"/>
            <a:ext cx="56044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리액트</a:t>
            </a:r>
            <a:r>
              <a:rPr lang="en-US" altLang="ko-KR" dirty="0" err="1"/>
              <a:t>js</a:t>
            </a:r>
            <a:r>
              <a:rPr lang="en-US" altLang="ko-KR" dirty="0"/>
              <a:t> </a:t>
            </a:r>
          </a:p>
          <a:p>
            <a:r>
              <a:rPr lang="ko-KR" altLang="en-US" dirty="0"/>
              <a:t>요즘 웹 개발 트렌드와 </a:t>
            </a:r>
            <a:r>
              <a:rPr lang="ko-KR" altLang="en-US" dirty="0" err="1"/>
              <a:t>프론트엔드</a:t>
            </a:r>
            <a:r>
              <a:rPr lang="ko-KR" altLang="en-US" dirty="0"/>
              <a:t> 개발자 성장 방법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646A33E-FA14-41BE-A8FC-D000EFF0FC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466" y="927034"/>
            <a:ext cx="8467288" cy="162487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0508324-AA94-4099-80FB-FCD8F270B2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242" y="3162649"/>
            <a:ext cx="3164818" cy="312055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0091B81-AB21-40E4-B88B-A2D3550FB2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5771" y="3349010"/>
            <a:ext cx="6932103" cy="2936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3101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</TotalTime>
  <Words>165</Words>
  <Application>Microsoft Office PowerPoint</Application>
  <PresentationFormat>와이드스크린</PresentationFormat>
  <Paragraphs>27</Paragraphs>
  <Slides>15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18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 성만</dc:creator>
  <cp:lastModifiedBy>조 성만</cp:lastModifiedBy>
  <cp:revision>45</cp:revision>
  <dcterms:created xsi:type="dcterms:W3CDTF">2024-06-18T03:21:21Z</dcterms:created>
  <dcterms:modified xsi:type="dcterms:W3CDTF">2024-06-18T04:50:24Z</dcterms:modified>
</cp:coreProperties>
</file>